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28DE4-9159-9526-FF29-85CD3FB4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210562D-2DEB-D2A8-A1E1-A934895D0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B5B84C-4C9C-4B11-C1F2-146B044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5E5D-D056-5B59-867C-75C6F7D5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D05D7A-9C13-5CFB-871B-0D1BE55F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9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9263-9A43-1C20-A894-7C175F99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A03E1B-46BF-FF7D-D0FA-CD80EFE7C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1F8AE1-CC5A-E09C-2555-B467C272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55CB34-8B68-3014-D180-4211C268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E2186A-CD25-8F97-B29B-90CDD522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64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C8C5119-C27C-4BCC-0024-5E65A96A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F1DE9E-12B7-B85B-ACFF-5F0ACF0D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11B6D2-CF4B-F692-4CD9-163166B7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C75B2D-034E-F7E0-5F2B-7B6723C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888ED9-450F-2796-7795-77E79160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7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9DAA-1BA4-681A-1CE7-32953279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2E23B9-F084-5867-AAB9-398A2C12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240108-A0E5-D667-78B8-4986707C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B82CDF-AEE8-5630-1014-40128EF5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6DA0F3-5DEC-12A8-0A9A-B7164513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F74F2-6F66-9113-06B1-60173F58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A9068-651B-F75D-899C-CC912183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763CA-CC18-8287-986A-11AA5DB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6124F2-4EFE-F1AD-AB0E-71D03EBB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76B3C2-6103-2E58-0ED7-4FEB771A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1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DE9D9-2297-8E54-E940-F4BA09CD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744ED8-BC6B-E7D7-1ECD-48BE8015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901092-6E98-DAD8-5491-EFE843E6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CEFCF2-2C4F-FD9F-9618-2BA12B6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AB7C80-9FA8-41BC-B1A9-FA610EB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EAB153-CE51-DE5D-8F45-B029F2FA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1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02F5-9581-B7C6-F0EB-1A8A217F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CFD3FD-6C09-077A-0CDB-7D7CE058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B0CDAD-5874-5283-D89A-7BC774DA9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C6850A-271F-BC42-8D5D-35E5F62E2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9633E5F-DD28-51E9-1105-C8F0E406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9C2856-55B7-57A8-E969-89A4E745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B7BD26-9C18-BA01-0C43-442DD78A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8A3C08F-CEDB-A1D5-2F22-CB28DCC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80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CB95-0A77-8A1E-FE8C-1F85A321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021FC6-5BC8-7A57-09B0-D0D116CC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854C1E-D278-8674-E5A1-CF6117F7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9DF91D-4692-6F25-8769-0518F24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3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3B4D5D2-936B-CC65-3026-412F617F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CFFD38F-AF15-DCFD-4F8D-8B6E361B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041676-20DB-6D80-3A62-3CDDFC14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2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05120-0116-09E7-8740-407419F7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1FFC59-D91A-CA9E-858E-BB0A9F7D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9B8F984-FFB6-7ED3-2490-B97891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45489-0370-3AC0-7302-464C599D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3FD6BF-1237-805B-C40E-548F5205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76BD9-E574-6895-D52F-8FA4529F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5CEFB-2583-B6D1-4311-7BD7059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ABAFCDF-86BC-5695-8098-25BDF03A7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38983F-833B-D561-181B-EAEF8692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8ED25A-7C6B-F03F-843C-AD373D4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354641-AE45-7556-C118-914FC01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7B2E34-2AD0-6E85-BFC7-5D35D32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1AED9EF-28FE-EC24-25DF-98E5562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7E7A3-3A78-3784-E412-47093554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9497F-608F-8FD2-EA0C-E4025BD52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F7DB2-8295-3B5F-4A0E-DA6C414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AB11E3-40DC-F793-818C-45AAE5283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18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6792" cy="68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792" y="0"/>
            <a:ext cx="5149362" cy="2387600"/>
          </a:xfrm>
        </p:spPr>
        <p:txBody>
          <a:bodyPr/>
          <a:lstStyle/>
          <a:p>
            <a:r>
              <a:rPr lang="en-GB" dirty="0" err="1"/>
              <a:t>VroemVroem</a:t>
            </a:r>
            <a:endParaRPr lang="nl-NL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792" y="2387600"/>
            <a:ext cx="5325208" cy="1655762"/>
          </a:xfrm>
        </p:spPr>
        <p:txBody>
          <a:bodyPr/>
          <a:lstStyle/>
          <a:p>
            <a:r>
              <a:rPr lang="en-GB" dirty="0"/>
              <a:t>Annemarie</a:t>
            </a:r>
          </a:p>
          <a:p>
            <a:r>
              <a:rPr lang="en-GB" dirty="0"/>
              <a:t>Laura</a:t>
            </a:r>
          </a:p>
          <a:p>
            <a:r>
              <a:rPr lang="en-GB" dirty="0"/>
              <a:t>Jesse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663492" cy="63492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-110036" y="2074735"/>
            <a:ext cx="5663492" cy="491291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13" y="1841322"/>
            <a:ext cx="2387539" cy="491291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3F90087-FDBA-4F8D-A64E-E9860195147D}"/>
              </a:ext>
            </a:extLst>
          </p:cNvPr>
          <p:cNvSpPr txBox="1"/>
          <p:nvPr/>
        </p:nvSpPr>
        <p:spPr>
          <a:xfrm>
            <a:off x="7706050" y="1379657"/>
            <a:ext cx="14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Algoritme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660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76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volio Clockberg, Jr. | Rick and Morty Wiki | Fandom">
            <a:extLst>
              <a:ext uri="{FF2B5EF4-FFF2-40B4-BE49-F238E27FC236}">
                <a16:creationId xmlns:a16="http://schemas.microsoft.com/office/drawing/2014/main" id="{BB6A8CEC-23F9-0547-1994-1CB8218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28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volio Clockberg, Jr. | Rick and Morty Wiki | Fandom">
            <a:extLst>
              <a:ext uri="{FF2B5EF4-FFF2-40B4-BE49-F238E27FC236}">
                <a16:creationId xmlns:a16="http://schemas.microsoft.com/office/drawing/2014/main" id="{72441700-671E-492B-D01D-37280C56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80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491958" y="4751813"/>
            <a:ext cx="227979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Random</a:t>
            </a:r>
          </a:p>
          <a:p>
            <a:pPr algn="ctr"/>
            <a:r>
              <a:rPr lang="en-GB" dirty="0"/>
              <a:t>Random </a:t>
            </a:r>
            <a:r>
              <a:rPr lang="en-GB" dirty="0" err="1"/>
              <a:t>stappen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</a:t>
            </a:r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6EA7C30-036A-C9D8-453A-66041386051A}"/>
              </a:ext>
            </a:extLst>
          </p:cNvPr>
          <p:cNvSpPr txBox="1"/>
          <p:nvPr/>
        </p:nvSpPr>
        <p:spPr>
          <a:xfrm>
            <a:off x="4630469" y="4711235"/>
            <a:ext cx="293105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Depth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F655C3D-81CA-0859-60A2-EDC5DB36253D}"/>
              </a:ext>
            </a:extLst>
          </p:cNvPr>
          <p:cNvSpPr txBox="1"/>
          <p:nvPr/>
        </p:nvSpPr>
        <p:spPr>
          <a:xfrm>
            <a:off x="8401213" y="4751811"/>
            <a:ext cx="2447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Breadth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endParaRPr lang="en-GB" dirty="0"/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Alle taken</a:t>
            </a:r>
          </a:p>
          <a:p>
            <a:pPr algn="ctr"/>
            <a:r>
              <a:rPr lang="en-GB" dirty="0" err="1"/>
              <a:t>tegelijk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E54C44A-6FCE-1EFD-1B05-8014072DA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B4EEF5-79F5-107D-5DCC-E04EC2E0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52172" cy="4389129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45601A5-ECA4-8717-FDE9-DFD84930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Depth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7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790DEC-3B0C-907C-04F5-D201978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65" y="1690688"/>
            <a:ext cx="5996269" cy="44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Rush Hour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uitdaging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Grids van</a:t>
            </a:r>
          </a:p>
          <a:p>
            <a:r>
              <a:rPr lang="en-GB" dirty="0"/>
              <a:t>6x6</a:t>
            </a:r>
          </a:p>
          <a:p>
            <a:r>
              <a:rPr lang="en-GB" dirty="0"/>
              <a:t>9x9</a:t>
            </a:r>
          </a:p>
          <a:p>
            <a:r>
              <a:rPr lang="en-GB" dirty="0"/>
              <a:t>12x12</a:t>
            </a: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74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Aannames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</a:t>
            </a:r>
          </a:p>
          <a:p>
            <a:r>
              <a:rPr lang="nl-NL" dirty="0"/>
              <a:t>De auto’s kunnen over elkaar heen rijden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nl-NL" dirty="0"/>
                  <a:t>= Auto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NL" dirty="0"/>
                  <a:t>= Vrachtwagen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1A583A29-5404-E886-9F49-9C1E92960426}"/>
              </a:ext>
            </a:extLst>
          </p:cNvPr>
          <p:cNvSpPr/>
          <p:nvPr/>
        </p:nvSpPr>
        <p:spPr>
          <a:xfrm>
            <a:off x="2947987" y="1690688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463278" y="4108632"/>
            <a:ext cx="626935" cy="1325563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085938" y="468709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67544" y="35021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069944" y="28054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067544" y="212428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067544" y="144311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4</a:t>
            </a:r>
            <a:endParaRPr lang="nl-NL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277335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nl-NL" dirty="0"/>
                  <a:t>= Auto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NL" dirty="0"/>
                  <a:t>= Vrachtwagen</a:t>
                </a:r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27733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80E2D4D6-D515-C297-9D89-29032F5D896E}"/>
              </a:ext>
            </a:extLst>
          </p:cNvPr>
          <p:cNvSpPr/>
          <p:nvPr/>
        </p:nvSpPr>
        <p:spPr>
          <a:xfrm>
            <a:off x="4580665" y="1696305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2" name="Rechteraccolade 11">
            <a:extLst>
              <a:ext uri="{FF2B5EF4-FFF2-40B4-BE49-F238E27FC236}">
                <a16:creationId xmlns:a16="http://schemas.microsoft.com/office/drawing/2014/main" id="{BD51A2EB-6C81-CD83-8F88-16039BD5152A}"/>
              </a:ext>
            </a:extLst>
          </p:cNvPr>
          <p:cNvSpPr/>
          <p:nvPr/>
        </p:nvSpPr>
        <p:spPr>
          <a:xfrm>
            <a:off x="10994727" y="3429000"/>
            <a:ext cx="626935" cy="2005195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F9E7D7E-64F1-5A6A-6978-BE1A6B17AC32}"/>
              </a:ext>
            </a:extLst>
          </p:cNvPr>
          <p:cNvSpPr txBox="1"/>
          <p:nvPr/>
        </p:nvSpPr>
        <p:spPr>
          <a:xfrm>
            <a:off x="11488614" y="459898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404ACFC-66BB-AE56-CC1D-C2A5CCAAB98C}"/>
              </a:ext>
            </a:extLst>
          </p:cNvPr>
          <p:cNvSpPr txBox="1"/>
          <p:nvPr/>
        </p:nvSpPr>
        <p:spPr>
          <a:xfrm>
            <a:off x="10744200" y="28254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0D5079B-B141-9D7A-5CD7-DC502B52FA46}"/>
              </a:ext>
            </a:extLst>
          </p:cNvPr>
          <p:cNvSpPr txBox="1"/>
          <p:nvPr/>
        </p:nvSpPr>
        <p:spPr>
          <a:xfrm>
            <a:off x="10746600" y="21288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D1EDAC-02BD-6155-896E-F4D360E3DBF9}"/>
              </a:ext>
            </a:extLst>
          </p:cNvPr>
          <p:cNvSpPr txBox="1"/>
          <p:nvPr/>
        </p:nvSpPr>
        <p:spPr>
          <a:xfrm>
            <a:off x="10744200" y="14476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5036B2B-518B-8604-901E-6816A69060E9}"/>
              </a:ext>
            </a:extLst>
          </p:cNvPr>
          <p:cNvSpPr txBox="1"/>
          <p:nvPr/>
        </p:nvSpPr>
        <p:spPr>
          <a:xfrm>
            <a:off x="2564993" y="514180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0" i="0" dirty="0">
                <a:effectLst/>
                <a:latin typeface="arial" panose="020B0604020202020204" pitchFamily="34" charset="0"/>
              </a:rPr>
              <a:t>6912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2" grpId="0" animBg="1"/>
      <p:bldP spid="13" grpId="0"/>
      <p:bldP spid="14" grpId="0"/>
      <p:bldP spid="15" grpId="0"/>
      <p:bldP spid="1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A0F91C-DF83-65AD-A60E-4EE12D4A5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90688"/>
            <a:ext cx="6828290" cy="512121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979510-6EE5-009E-EDC0-2CB29262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14" y="1960900"/>
            <a:ext cx="4549172" cy="38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ush hour - Get the red car out of the gridlock!">
            <a:extLst>
              <a:ext uri="{FF2B5EF4-FFF2-40B4-BE49-F238E27FC236}">
                <a16:creationId xmlns:a16="http://schemas.microsoft.com/office/drawing/2014/main" id="{FE7651EC-9745-CC5C-89CB-B9F43B49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58" y="1511370"/>
            <a:ext cx="4239483" cy="47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EA334B1-8966-A186-45BC-95319DA4D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2" y="1690688"/>
            <a:ext cx="7031536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165</Words>
  <Application>Microsoft Office PowerPoint</Application>
  <PresentationFormat>Breedbeeld</PresentationFormat>
  <Paragraphs>69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Cambria Math</vt:lpstr>
      <vt:lpstr>Kantoorthema</vt:lpstr>
      <vt:lpstr>VroemVroem</vt:lpstr>
      <vt:lpstr>De Casus</vt:lpstr>
      <vt:lpstr>De Casus</vt:lpstr>
      <vt:lpstr>State space</vt:lpstr>
      <vt:lpstr>State space</vt:lpstr>
      <vt:lpstr>State space</vt:lpstr>
      <vt:lpstr>Opbouw</vt:lpstr>
      <vt:lpstr>Opbouw</vt:lpstr>
      <vt:lpstr>Algoritmen</vt:lpstr>
      <vt:lpstr>Algoritmen</vt:lpstr>
      <vt:lpstr>Algoritmen</vt:lpstr>
      <vt:lpstr>Algoritmen</vt:lpstr>
      <vt:lpstr>Resultaten - Random</vt:lpstr>
      <vt:lpstr>Resultaten - Depth</vt:lpstr>
      <vt:lpstr>Resultaten - Breadth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Jesse Fontaine</cp:lastModifiedBy>
  <cp:revision>3</cp:revision>
  <dcterms:created xsi:type="dcterms:W3CDTF">2022-06-21T10:48:06Z</dcterms:created>
  <dcterms:modified xsi:type="dcterms:W3CDTF">2022-06-22T11:08:34Z</dcterms:modified>
</cp:coreProperties>
</file>